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2" r:id="rId3"/>
    <p:sldId id="278" r:id="rId4"/>
    <p:sldId id="279" r:id="rId5"/>
    <p:sldId id="282" r:id="rId6"/>
    <p:sldId id="283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4" autoAdjust="0"/>
    <p:restoredTop sz="95588" autoAdjust="0"/>
  </p:normalViewPr>
  <p:slideViewPr>
    <p:cSldViewPr snapToGrid="0" showGuides="1">
      <p:cViewPr varScale="1">
        <p:scale>
          <a:sx n="113" d="100"/>
          <a:sy n="113" d="100"/>
        </p:scale>
        <p:origin x="208" y="3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Leslie_Lamport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LaTeX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Introduction to LaTeX (</a:t>
            </a:r>
            <a:r>
              <a:rPr lang="en-US" dirty="0" err="1"/>
              <a:t>latek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DA9D-1779-2F48-BA50-FA253A9A8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1971" y="1370476"/>
            <a:ext cx="5231973" cy="1229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LaTeX, a system for preparing documents, </a:t>
            </a:r>
            <a:r>
              <a:rPr lang="en-GB" u="sng" dirty="0">
                <a:hlinkClick r:id="rId2"/>
              </a:rPr>
              <a:t>Leslie Lamport</a:t>
            </a:r>
            <a:r>
              <a:rPr lang="en-GB" u="sng" dirty="0"/>
              <a:t>, 1984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F5D0AF-5979-AF44-AD8E-C5570034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87" y="461473"/>
            <a:ext cx="4013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C380E-CC61-C749-04E6-BAE2A951B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78" y="2144714"/>
            <a:ext cx="7772400" cy="4942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80E360-04FE-133E-57A0-31DCFB733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71" y="2235662"/>
            <a:ext cx="3353964" cy="416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LaTeX (</a:t>
            </a:r>
            <a:r>
              <a:rPr lang="en-GB" dirty="0" err="1"/>
              <a:t>latek</a:t>
            </a:r>
            <a:r>
              <a:rPr lang="en-GB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4938486" cy="417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</a:t>
            </a:r>
            <a:r>
              <a:rPr lang="en-GB" sz="1800" spc="60" dirty="0" err="1">
                <a:latin typeface="DejaVu Sans Book" panose="020B0603030804020204" pitchFamily="34" charset="0"/>
              </a:rPr>
              <a:t>documentclass</a:t>
            </a:r>
            <a:r>
              <a:rPr lang="en-GB" sz="1800" spc="60" dirty="0">
                <a:latin typeface="DejaVu Sans Book" panose="020B0603030804020204" pitchFamily="34" charset="0"/>
              </a:rPr>
              <a:t>{article}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</a:t>
            </a:r>
            <a:r>
              <a:rPr lang="en-GB" sz="1800" spc="60" dirty="0" err="1">
                <a:latin typeface="DejaVu Sans Book" panose="020B0603030804020204" pitchFamily="34" charset="0"/>
              </a:rPr>
              <a:t>usepackage</a:t>
            </a:r>
            <a:r>
              <a:rPr lang="en-GB" sz="1800" spc="60" dirty="0">
                <a:latin typeface="DejaVu Sans Book" panose="020B0603030804020204" pitchFamily="34" charset="0"/>
              </a:rPr>
              <a:t>[utf8]{</a:t>
            </a:r>
            <a:r>
              <a:rPr lang="en-GB" sz="1800" spc="60" dirty="0" err="1">
                <a:latin typeface="DejaVu Sans Book" panose="020B0603030804020204" pitchFamily="34" charset="0"/>
              </a:rPr>
              <a:t>inputenc</a:t>
            </a:r>
            <a:r>
              <a:rPr lang="en-GB" sz="1800" spc="60" dirty="0">
                <a:latin typeface="DejaVu Sans Book" panose="020B0603030804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\title{HelloWorld}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\author{</a:t>
            </a:r>
            <a:r>
              <a:rPr lang="en-GB" sz="1800" spc="60" dirty="0" err="1">
                <a:latin typeface="DejaVu Sans Book" panose="020B0603030804020204" pitchFamily="34" charset="0"/>
              </a:rPr>
              <a:t>sporring</a:t>
            </a:r>
            <a:r>
              <a:rPr lang="en-GB" sz="1800" spc="60" dirty="0">
                <a:latin typeface="DejaVu Sans Book" panose="020B0603030804020204" pitchFamily="34" charset="0"/>
              </a:rPr>
              <a:t>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\date{September 2022}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\begin{document}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</a:t>
            </a:r>
            <a:r>
              <a:rPr lang="en-GB" sz="1800" spc="60" dirty="0" err="1">
                <a:latin typeface="DejaVu Sans Book" panose="020B0603030804020204" pitchFamily="34" charset="0"/>
              </a:rPr>
              <a:t>maketitle</a:t>
            </a:r>
            <a:endParaRPr lang="en-GB" sz="18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\section{Introduction}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\end{document}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4E1A956-6277-07B9-EB8D-ACC7F8A45BB7}"/>
              </a:ext>
            </a:extLst>
          </p:cNvPr>
          <p:cNvSpPr/>
          <p:nvPr/>
        </p:nvSpPr>
        <p:spPr>
          <a:xfrm>
            <a:off x="4571999" y="2305050"/>
            <a:ext cx="494185" cy="1524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C2D1E58-E7D5-B8E7-F794-9D5E11976239}"/>
              </a:ext>
            </a:extLst>
          </p:cNvPr>
          <p:cNvSpPr/>
          <p:nvPr/>
        </p:nvSpPr>
        <p:spPr>
          <a:xfrm>
            <a:off x="4571999" y="4308476"/>
            <a:ext cx="494185" cy="646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F8E12-066C-299F-DB96-47B457A8EF11}"/>
              </a:ext>
            </a:extLst>
          </p:cNvPr>
          <p:cNvSpPr txBox="1"/>
          <p:nvPr/>
        </p:nvSpPr>
        <p:spPr>
          <a:xfrm>
            <a:off x="5233154" y="4375488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Kroppen </a:t>
            </a:r>
          </a:p>
          <a:p>
            <a:r>
              <a:rPr lang="en-DK" dirty="0"/>
              <a:t>(main body)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3CB3E-9332-353F-8518-00AC153BA406}"/>
              </a:ext>
            </a:extLst>
          </p:cNvPr>
          <p:cNvSpPr txBox="1"/>
          <p:nvPr/>
        </p:nvSpPr>
        <p:spPr>
          <a:xfrm>
            <a:off x="5233154" y="275512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DK" dirty="0"/>
              <a:t>ndledning </a:t>
            </a:r>
          </a:p>
          <a:p>
            <a:r>
              <a:rPr lang="en-DK" dirty="0"/>
              <a:t>(preamble)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B1992-E927-2128-3506-ECB97A5C414C}"/>
              </a:ext>
            </a:extLst>
          </p:cNvPr>
          <p:cNvCxnSpPr>
            <a:cxnSpLocks/>
          </p:cNvCxnSpPr>
          <p:nvPr/>
        </p:nvCxnSpPr>
        <p:spPr>
          <a:xfrm flipH="1">
            <a:off x="3467100" y="4095750"/>
            <a:ext cx="15990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8A618F-4344-5615-34E4-9FFFD2EA3F2D}"/>
              </a:ext>
            </a:extLst>
          </p:cNvPr>
          <p:cNvCxnSpPr>
            <a:cxnSpLocks/>
          </p:cNvCxnSpPr>
          <p:nvPr/>
        </p:nvCxnSpPr>
        <p:spPr>
          <a:xfrm flipH="1">
            <a:off x="3304024" y="4095750"/>
            <a:ext cx="1762160" cy="1157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03E868-C585-876D-48BD-CA73286850D6}"/>
              </a:ext>
            </a:extLst>
          </p:cNvPr>
          <p:cNvSpPr txBox="1"/>
          <p:nvPr/>
        </p:nvSpPr>
        <p:spPr>
          <a:xfrm>
            <a:off x="5234271" y="3662144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Omgivelsespar</a:t>
            </a:r>
            <a:endParaRPr lang="en-DK" dirty="0"/>
          </a:p>
          <a:p>
            <a:r>
              <a:rPr lang="en-DK" dirty="0"/>
              <a:t>(environment pair)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7AC046-60D7-66C3-0215-196C6A88DCB7}"/>
              </a:ext>
            </a:extLst>
          </p:cNvPr>
          <p:cNvCxnSpPr>
            <a:cxnSpLocks/>
          </p:cNvCxnSpPr>
          <p:nvPr/>
        </p:nvCxnSpPr>
        <p:spPr>
          <a:xfrm flipH="1" flipV="1">
            <a:off x="4051752" y="2000172"/>
            <a:ext cx="1014432" cy="12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C255F9-C76E-65E4-182B-6AED97863921}"/>
              </a:ext>
            </a:extLst>
          </p:cNvPr>
          <p:cNvSpPr txBox="1"/>
          <p:nvPr/>
        </p:nvSpPr>
        <p:spPr>
          <a:xfrm>
            <a:off x="5201895" y="182562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Startkommando</a:t>
            </a:r>
            <a:endParaRPr lang="en-DK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22D6FE-7FCA-7DAB-C1D1-771BD6C4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639" y="353158"/>
            <a:ext cx="5432014" cy="664845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B7CBED4-B852-7883-1D1C-93706ED722C3}"/>
              </a:ext>
            </a:extLst>
          </p:cNvPr>
          <p:cNvSpPr/>
          <p:nvPr/>
        </p:nvSpPr>
        <p:spPr>
          <a:xfrm>
            <a:off x="8956149" y="2000172"/>
            <a:ext cx="1744999" cy="769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06E879-CEBC-29A7-51F1-C2626EA49141}"/>
              </a:ext>
            </a:extLst>
          </p:cNvPr>
          <p:cNvSpPr/>
          <p:nvPr/>
        </p:nvSpPr>
        <p:spPr>
          <a:xfrm>
            <a:off x="8399726" y="2717026"/>
            <a:ext cx="1270884" cy="3241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96DDE7-CAF8-C506-1FDC-BB9EF0122003}"/>
              </a:ext>
            </a:extLst>
          </p:cNvPr>
          <p:cNvCxnSpPr>
            <a:cxnSpLocks/>
          </p:cNvCxnSpPr>
          <p:nvPr/>
        </p:nvCxnSpPr>
        <p:spPr>
          <a:xfrm flipH="1">
            <a:off x="2436562" y="2384986"/>
            <a:ext cx="6519587" cy="2009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C06415-0171-847E-A196-12695E909902}"/>
              </a:ext>
            </a:extLst>
          </p:cNvPr>
          <p:cNvCxnSpPr>
            <a:cxnSpLocks/>
          </p:cNvCxnSpPr>
          <p:nvPr/>
        </p:nvCxnSpPr>
        <p:spPr>
          <a:xfrm flipH="1">
            <a:off x="2436562" y="2889255"/>
            <a:ext cx="5963164" cy="1809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90500" y="986700"/>
            <a:ext cx="5753100" cy="55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documentclass</a:t>
            </a:r>
            <a:r>
              <a:rPr lang="en-GB" sz="1500" spc="60" dirty="0"/>
              <a:t>{</a:t>
            </a:r>
            <a:r>
              <a:rPr lang="en-GB" sz="1500" spc="60" dirty="0">
                <a:highlight>
                  <a:srgbClr val="00FFFF"/>
                </a:highlight>
              </a:rPr>
              <a:t>report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usepackage</a:t>
            </a:r>
            <a:r>
              <a:rPr lang="en-GB" sz="1500" spc="60" dirty="0"/>
              <a:t>[utf8]{</a:t>
            </a:r>
            <a:r>
              <a:rPr lang="en-GB" sz="1500" spc="60" dirty="0" err="1"/>
              <a:t>inputenc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</a:t>
            </a:r>
            <a:r>
              <a:rPr lang="en-GB" sz="1500" spc="60" dirty="0" err="1">
                <a:highlight>
                  <a:srgbClr val="00FFFF"/>
                </a:highlight>
              </a:rPr>
              <a:t>usepackage</a:t>
            </a:r>
            <a:r>
              <a:rPr lang="en-GB" sz="1500" spc="60" dirty="0">
                <a:highlight>
                  <a:srgbClr val="00FFFF"/>
                </a:highlight>
              </a:rPr>
              <a:t>[</a:t>
            </a:r>
            <a:r>
              <a:rPr lang="en-GB" sz="1500" spc="60" dirty="0" err="1">
                <a:highlight>
                  <a:srgbClr val="00FFFF"/>
                </a:highlight>
              </a:rPr>
              <a:t>danish</a:t>
            </a:r>
            <a:r>
              <a:rPr lang="en-GB" sz="1500" spc="60" dirty="0">
                <a:highlight>
                  <a:srgbClr val="00FFFF"/>
                </a:highlight>
              </a:rPr>
              <a:t>]{babel}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</a:t>
            </a:r>
            <a:r>
              <a:rPr lang="en-GB" sz="1500" spc="60" dirty="0" err="1">
                <a:highlight>
                  <a:srgbClr val="00FFFF"/>
                </a:highlight>
              </a:rPr>
              <a:t>usepackage</a:t>
            </a:r>
            <a:r>
              <a:rPr lang="en-GB" sz="1500" spc="60" dirty="0">
                <a:highlight>
                  <a:srgbClr val="00FFFF"/>
                </a:highlight>
              </a:rPr>
              <a:t>[margin=2.5cm]{geometry}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\title{</a:t>
            </a:r>
            <a:r>
              <a:rPr lang="en-GB" sz="1500" spc="60" dirty="0" err="1"/>
              <a:t>En</a:t>
            </a:r>
            <a:r>
              <a:rPr lang="en-GB" sz="1500" spc="60" dirty="0"/>
              <a:t> </a:t>
            </a:r>
            <a:r>
              <a:rPr lang="en-GB" sz="1500" spc="60" dirty="0" err="1"/>
              <a:t>kort</a:t>
            </a:r>
            <a:r>
              <a:rPr lang="en-GB" sz="1500" spc="60" dirty="0"/>
              <a:t> rapport}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\author{Jon </a:t>
            </a:r>
            <a:r>
              <a:rPr lang="en-GB" sz="1500" spc="60" dirty="0" err="1"/>
              <a:t>Sporring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\date{\today}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\begin{document}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maketitle</a:t>
            </a:r>
            <a:endParaRPr lang="en-GB" sz="1500" spc="6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\chapter</a:t>
            </a:r>
            <a:r>
              <a:rPr lang="en-GB" sz="1500" spc="60" dirty="0"/>
              <a:t>{</a:t>
            </a:r>
            <a:r>
              <a:rPr lang="en-GB" sz="1500" spc="60" dirty="0" err="1"/>
              <a:t>Introduktion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Dette er et </a:t>
            </a:r>
            <a:r>
              <a:rPr lang="en-GB" sz="1500" spc="60" dirty="0" err="1"/>
              <a:t>eksempel</a:t>
            </a:r>
            <a:r>
              <a:rPr lang="en-GB" sz="1500" spc="60" dirty="0"/>
              <a:t> </a:t>
            </a:r>
            <a:r>
              <a:rPr lang="en-GB" sz="1500" spc="60" dirty="0" err="1"/>
              <a:t>på</a:t>
            </a:r>
            <a:r>
              <a:rPr lang="en-GB" sz="1500" spc="60" dirty="0"/>
              <a:t> </a:t>
            </a:r>
            <a:r>
              <a:rPr lang="en-GB" sz="1500" spc="60" dirty="0" err="1"/>
              <a:t>en</a:t>
            </a:r>
            <a:r>
              <a:rPr lang="en-GB" sz="1500" spc="60" dirty="0"/>
              <a:t> </a:t>
            </a:r>
            <a:r>
              <a:rPr lang="en-GB" sz="1500" spc="60" dirty="0" err="1"/>
              <a:t>simpel</a:t>
            </a:r>
            <a:r>
              <a:rPr lang="en-GB" sz="1500" spc="60" dirty="0"/>
              <a:t> rapport.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\section{</a:t>
            </a:r>
            <a:r>
              <a:rPr lang="en-GB" sz="1500" spc="60" dirty="0" err="1"/>
              <a:t>Indhold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/>
              <a:t>En</a:t>
            </a:r>
            <a:r>
              <a:rPr lang="en-GB" sz="1500" spc="60" dirty="0"/>
              <a:t> rapport </a:t>
            </a:r>
            <a:r>
              <a:rPr lang="en-GB" sz="1500" spc="60" dirty="0" err="1"/>
              <a:t>består</a:t>
            </a:r>
            <a:r>
              <a:rPr lang="en-GB" sz="1500" spc="60" dirty="0"/>
              <a:t> </a:t>
            </a:r>
            <a:r>
              <a:rPr lang="en-GB" sz="1500" spc="60" dirty="0" err="1"/>
              <a:t>af</a:t>
            </a:r>
            <a:r>
              <a:rPr lang="en-GB" sz="1500" spc="60" dirty="0"/>
              <a:t> </a:t>
            </a:r>
            <a:r>
              <a:rPr lang="en-GB" sz="1500" spc="60" dirty="0" err="1"/>
              <a:t>en</a:t>
            </a:r>
            <a:r>
              <a:rPr lang="en-GB" sz="1500" spc="60" dirty="0"/>
              <a:t> </a:t>
            </a:r>
            <a:r>
              <a:rPr lang="en-GB" sz="1500" spc="60" dirty="0" err="1"/>
              <a:t>forside</a:t>
            </a:r>
            <a:r>
              <a:rPr lang="en-GB" sz="1500" spc="60" dirty="0"/>
              <a:t> </a:t>
            </a:r>
            <a:r>
              <a:rPr lang="en-GB" sz="1500" spc="60" dirty="0" err="1"/>
              <a:t>og</a:t>
            </a:r>
            <a:r>
              <a:rPr lang="en-GB" sz="1500" spc="60" dirty="0"/>
              <a:t> et </a:t>
            </a:r>
            <a:r>
              <a:rPr lang="en-GB" sz="1500" spc="60" dirty="0" err="1"/>
              <a:t>eller</a:t>
            </a:r>
            <a:r>
              <a:rPr lang="en-GB" sz="1500" spc="60" dirty="0"/>
              <a:t> </a:t>
            </a:r>
            <a:r>
              <a:rPr lang="en-GB" sz="1500" spc="60" dirty="0" err="1"/>
              <a:t>flere</a:t>
            </a:r>
            <a:r>
              <a:rPr lang="en-GB" sz="1500" spc="60" dirty="0"/>
              <a:t> </a:t>
            </a:r>
            <a:r>
              <a:rPr lang="en-GB" sz="1500" spc="60" dirty="0" err="1"/>
              <a:t>kapitler</a:t>
            </a:r>
            <a:r>
              <a:rPr lang="en-GB" sz="1500" spc="60" dirty="0"/>
              <a:t>. </a:t>
            </a:r>
            <a:r>
              <a:rPr lang="en-GB" sz="1500" spc="60" dirty="0" err="1"/>
              <a:t>Hvert</a:t>
            </a:r>
            <a:r>
              <a:rPr lang="en-GB" sz="1500" spc="60" dirty="0"/>
              <a:t> </a:t>
            </a:r>
            <a:r>
              <a:rPr lang="en-GB" sz="1500" spc="60" dirty="0" err="1"/>
              <a:t>kapitel</a:t>
            </a:r>
            <a:r>
              <a:rPr lang="en-GB" sz="1500" spc="60" dirty="0"/>
              <a:t> </a:t>
            </a:r>
            <a:r>
              <a:rPr lang="en-GB" sz="1500" spc="60" dirty="0" err="1"/>
              <a:t>kan</a:t>
            </a:r>
            <a:r>
              <a:rPr lang="en-GB" sz="1500" spc="60" dirty="0"/>
              <a:t> have </a:t>
            </a:r>
            <a:r>
              <a:rPr lang="en-GB" sz="1500" spc="60" dirty="0" err="1"/>
              <a:t>afsnit</a:t>
            </a:r>
            <a:r>
              <a:rPr lang="en-GB" sz="1500" spc="60" dirty="0"/>
              <a:t>, </a:t>
            </a:r>
            <a:r>
              <a:rPr lang="en-GB" sz="1500" spc="60" dirty="0" err="1"/>
              <a:t>underafsnit</a:t>
            </a:r>
            <a:r>
              <a:rPr lang="en-GB" sz="1500" spc="60" dirty="0"/>
              <a:t> </a:t>
            </a:r>
            <a:r>
              <a:rPr lang="en-GB" sz="1500" spc="60" dirty="0" err="1"/>
              <a:t>og</a:t>
            </a:r>
            <a:r>
              <a:rPr lang="en-GB" sz="1500" spc="60" dirty="0"/>
              <a:t> under-</a:t>
            </a:r>
            <a:r>
              <a:rPr lang="en-GB" sz="1500" spc="60" dirty="0" err="1"/>
              <a:t>underafsnit</a:t>
            </a:r>
            <a:r>
              <a:rPr lang="en-GB" sz="1500" spc="60" dirty="0"/>
              <a:t>. I \LaTeX\ er der </a:t>
            </a:r>
            <a:r>
              <a:rPr lang="en-GB" sz="1500" spc="60" dirty="0" err="1"/>
              <a:t>primært</a:t>
            </a:r>
            <a:r>
              <a:rPr lang="en-GB" sz="1500" spc="60" dirty="0"/>
              <a:t> </a:t>
            </a:r>
            <a:r>
              <a:rPr lang="en-GB" sz="1500" spc="60" dirty="0" err="1"/>
              <a:t>fokus</a:t>
            </a:r>
            <a:r>
              <a:rPr lang="en-GB" sz="1500" spc="60" dirty="0"/>
              <a:t> </a:t>
            </a:r>
            <a:r>
              <a:rPr lang="en-GB" sz="1500" spc="60" dirty="0" err="1"/>
              <a:t>på</a:t>
            </a:r>
            <a:r>
              <a:rPr lang="en-GB" sz="1500" spc="60" dirty="0"/>
              <a:t> </a:t>
            </a:r>
            <a:r>
              <a:rPr lang="en-GB" sz="1500" spc="60" dirty="0" err="1"/>
              <a:t>strukturen</a:t>
            </a:r>
            <a:r>
              <a:rPr lang="en-GB" sz="1500" spc="60" dirty="0"/>
              <a:t> </a:t>
            </a:r>
            <a:r>
              <a:rPr lang="en-GB" sz="1500" spc="60" dirty="0" err="1"/>
              <a:t>fremfor</a:t>
            </a:r>
            <a:r>
              <a:rPr lang="en-GB" sz="1500" spc="60" dirty="0"/>
              <a:t> </a:t>
            </a:r>
            <a:r>
              <a:rPr lang="en-GB" sz="1500" spc="60" dirty="0" err="1"/>
              <a:t>udseende</a:t>
            </a:r>
            <a:r>
              <a:rPr lang="en-GB" sz="1500" spc="6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998F3C-A907-2771-047D-D7F3A038CF8B}"/>
              </a:ext>
            </a:extLst>
          </p:cNvPr>
          <p:cNvSpPr txBox="1">
            <a:spLocks/>
          </p:cNvSpPr>
          <p:nvPr/>
        </p:nvSpPr>
        <p:spPr>
          <a:xfrm>
            <a:off x="6248400" y="986700"/>
            <a:ext cx="5753100" cy="55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\section{</a:t>
            </a:r>
            <a:r>
              <a:rPr lang="en-GB" sz="1500" spc="60" dirty="0" err="1"/>
              <a:t>Afsnit</a:t>
            </a:r>
            <a:r>
              <a:rPr lang="en-GB" sz="1500" spc="60" dirty="0"/>
              <a:t> </a:t>
            </a:r>
            <a:r>
              <a:rPr lang="en-GB" sz="1500" spc="60" dirty="0" err="1"/>
              <a:t>og</a:t>
            </a:r>
            <a:r>
              <a:rPr lang="en-GB" sz="1500" spc="60" dirty="0"/>
              <a:t> </a:t>
            </a:r>
            <a:r>
              <a:rPr lang="en-GB" sz="1500" spc="60" dirty="0" err="1"/>
              <a:t>underafsnit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Dette er et </a:t>
            </a:r>
            <a:r>
              <a:rPr lang="en-GB" sz="1500" spc="60" dirty="0" err="1"/>
              <a:t>afsnit</a:t>
            </a:r>
            <a:r>
              <a:rPr lang="en-GB" sz="1500" spc="6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\subsection</a:t>
            </a:r>
            <a:r>
              <a:rPr lang="en-GB" sz="1500" spc="60" dirty="0"/>
              <a:t>{</a:t>
            </a:r>
            <a:r>
              <a:rPr lang="en-GB" sz="1500" spc="60" dirty="0" err="1"/>
              <a:t>Underafsnit</a:t>
            </a:r>
            <a:r>
              <a:rPr lang="en-GB" sz="1500" spc="60" dirty="0"/>
              <a:t> er </a:t>
            </a:r>
            <a:r>
              <a:rPr lang="en-GB" sz="1500" spc="60" dirty="0" err="1"/>
              <a:t>logisk</a:t>
            </a:r>
            <a:r>
              <a:rPr lang="en-GB" sz="1500" spc="60" dirty="0"/>
              <a:t> </a:t>
            </a:r>
            <a:r>
              <a:rPr lang="en-GB" sz="1500" spc="60" dirty="0" err="1"/>
              <a:t>indlejret</a:t>
            </a:r>
            <a:r>
              <a:rPr lang="en-GB" sz="1500" spc="60" dirty="0"/>
              <a:t> under </a:t>
            </a:r>
            <a:r>
              <a:rPr lang="en-GB" sz="1500" spc="60" dirty="0" err="1"/>
              <a:t>afsnit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Dette er et </a:t>
            </a:r>
            <a:r>
              <a:rPr lang="en-GB" sz="1500" spc="60" dirty="0" err="1"/>
              <a:t>underafsnit</a:t>
            </a:r>
            <a:r>
              <a:rPr lang="en-GB" sz="1500" spc="6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\chapter{</a:t>
            </a:r>
            <a:r>
              <a:rPr lang="en-GB" sz="1500" spc="60" dirty="0" err="1"/>
              <a:t>Konklusion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Det er </a:t>
            </a:r>
            <a:r>
              <a:rPr lang="en-GB" sz="1500" spc="60" dirty="0" err="1"/>
              <a:t>ikke</a:t>
            </a:r>
            <a:r>
              <a:rPr lang="en-GB" sz="1500" spc="60" dirty="0"/>
              <a:t> </a:t>
            </a:r>
            <a:r>
              <a:rPr lang="en-GB" sz="1500" spc="60" dirty="0" err="1"/>
              <a:t>svært</a:t>
            </a:r>
            <a:r>
              <a:rPr lang="en-GB" sz="1500" spc="60" dirty="0"/>
              <a:t>, at </a:t>
            </a:r>
            <a:r>
              <a:rPr lang="en-GB" sz="1500" spc="60" dirty="0" err="1"/>
              <a:t>få</a:t>
            </a:r>
            <a:r>
              <a:rPr lang="en-GB" sz="1500" spc="60" dirty="0"/>
              <a:t> </a:t>
            </a:r>
            <a:r>
              <a:rPr lang="en-GB" sz="1500" spc="60" dirty="0" err="1"/>
              <a:t>rapporter</a:t>
            </a:r>
            <a:r>
              <a:rPr lang="en-GB" sz="1500" spc="60" dirty="0"/>
              <a:t> </a:t>
            </a:r>
            <a:r>
              <a:rPr lang="en-GB" sz="1500" spc="60" dirty="0" err="1"/>
              <a:t>til</a:t>
            </a:r>
            <a:r>
              <a:rPr lang="en-GB" sz="1500" spc="60" dirty="0"/>
              <a:t> at se </a:t>
            </a:r>
            <a:r>
              <a:rPr lang="en-GB" sz="1500" spc="60" dirty="0" err="1"/>
              <a:t>professionelle</a:t>
            </a:r>
            <a:r>
              <a:rPr lang="en-GB" sz="1500" spc="60" dirty="0"/>
              <a:t> </a:t>
            </a:r>
            <a:r>
              <a:rPr lang="en-GB" sz="1500" spc="60" dirty="0" err="1"/>
              <a:t>ud</a:t>
            </a:r>
            <a:r>
              <a:rPr lang="en-GB" sz="1500" spc="60" dirty="0"/>
              <a:t>, </a:t>
            </a:r>
            <a:r>
              <a:rPr lang="en-GB" sz="1500" spc="60" dirty="0" err="1"/>
              <a:t>når</a:t>
            </a:r>
            <a:r>
              <a:rPr lang="en-GB" sz="1500" spc="60" dirty="0"/>
              <a:t> man </a:t>
            </a:r>
            <a:r>
              <a:rPr lang="en-GB" sz="1500" spc="60" dirty="0" err="1"/>
              <a:t>bruger</a:t>
            </a:r>
            <a:r>
              <a:rPr lang="en-GB" sz="1500" spc="60" dirty="0"/>
              <a:t> \LaTeX. Ting </a:t>
            </a:r>
            <a:r>
              <a:rPr lang="en-GB" sz="1500" spc="60" dirty="0" err="1"/>
              <a:t>lavet</a:t>
            </a:r>
            <a:r>
              <a:rPr lang="en-GB" sz="1500" spc="60" dirty="0"/>
              <a:t> </a:t>
            </a:r>
            <a:r>
              <a:rPr lang="en-GB" sz="1500" spc="60" dirty="0" err="1"/>
              <a:t>i</a:t>
            </a:r>
            <a:r>
              <a:rPr lang="en-GB" sz="1500" spc="60" dirty="0"/>
              <a:t> Microsoft Word ser </a:t>
            </a:r>
            <a:r>
              <a:rPr lang="en-GB" sz="1500" spc="60" dirty="0" err="1"/>
              <a:t>amatøragtigt</a:t>
            </a:r>
            <a:r>
              <a:rPr lang="en-GB" sz="1500" spc="60" dirty="0"/>
              <a:t> </a:t>
            </a:r>
            <a:r>
              <a:rPr lang="en-GB" sz="1500" spc="60" dirty="0" err="1"/>
              <a:t>ud</a:t>
            </a:r>
            <a:r>
              <a:rPr lang="en-GB" sz="1500" spc="60" dirty="0"/>
              <a:t> </a:t>
            </a:r>
            <a:r>
              <a:rPr lang="en-GB" sz="1500" spc="60" dirty="0" err="1"/>
              <a:t>i</a:t>
            </a:r>
            <a:r>
              <a:rPr lang="en-GB" sz="1500" spc="60" dirty="0"/>
              <a:t> </a:t>
            </a:r>
            <a:r>
              <a:rPr lang="en-GB" sz="1500" spc="60" dirty="0" err="1"/>
              <a:t>sammenligning</a:t>
            </a:r>
            <a:r>
              <a:rPr lang="en-GB" sz="1500" spc="6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\section{</a:t>
            </a:r>
            <a:r>
              <a:rPr lang="en-GB" sz="1500" spc="60" dirty="0" err="1"/>
              <a:t>Videre</a:t>
            </a:r>
            <a:r>
              <a:rPr lang="en-GB" sz="1500" spc="60" dirty="0"/>
              <a:t> </a:t>
            </a:r>
            <a:r>
              <a:rPr lang="en-GB" sz="1500" spc="60" dirty="0" err="1"/>
              <a:t>arbejde</a:t>
            </a:r>
            <a:r>
              <a:rPr lang="en-GB" sz="1500" spc="6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Vi </a:t>
            </a:r>
            <a:r>
              <a:rPr lang="en-GB" sz="1500" spc="60" dirty="0" err="1"/>
              <a:t>har</a:t>
            </a:r>
            <a:r>
              <a:rPr lang="en-GB" sz="1500" spc="60" dirty="0"/>
              <a:t> </a:t>
            </a:r>
            <a:r>
              <a:rPr lang="en-GB" sz="1500" spc="60" dirty="0" err="1"/>
              <a:t>kun</a:t>
            </a:r>
            <a:r>
              <a:rPr lang="en-GB" sz="1500" spc="60" dirty="0"/>
              <a:t> </a:t>
            </a:r>
            <a:r>
              <a:rPr lang="en-GB" sz="1500" spc="60" dirty="0" err="1"/>
              <a:t>dækket</a:t>
            </a:r>
            <a:r>
              <a:rPr lang="en-GB" sz="1500" spc="60" dirty="0"/>
              <a:t> </a:t>
            </a:r>
            <a:r>
              <a:rPr lang="en-GB" sz="1500" spc="60" dirty="0" err="1"/>
              <a:t>en</a:t>
            </a:r>
            <a:r>
              <a:rPr lang="en-GB" sz="1500" spc="60" dirty="0"/>
              <a:t> </a:t>
            </a:r>
            <a:r>
              <a:rPr lang="en-GB" sz="1500" spc="60" dirty="0" err="1"/>
              <a:t>brøkdel</a:t>
            </a:r>
            <a:r>
              <a:rPr lang="en-GB" sz="1500" spc="60" dirty="0"/>
              <a:t> </a:t>
            </a:r>
            <a:r>
              <a:rPr lang="en-GB" sz="1500" spc="60" dirty="0" err="1"/>
              <a:t>af</a:t>
            </a:r>
            <a:r>
              <a:rPr lang="en-GB" sz="1500" spc="60" dirty="0"/>
              <a:t>, </a:t>
            </a:r>
            <a:r>
              <a:rPr lang="en-GB" sz="1500" spc="60" dirty="0" err="1"/>
              <a:t>hvad</a:t>
            </a:r>
            <a:r>
              <a:rPr lang="en-GB" sz="1500" spc="60" dirty="0"/>
              <a:t> man </a:t>
            </a:r>
            <a:r>
              <a:rPr lang="en-GB" sz="1500" spc="60" dirty="0" err="1"/>
              <a:t>kan</a:t>
            </a:r>
            <a:r>
              <a:rPr lang="en-GB" sz="1500" spc="60" dirty="0"/>
              <a:t> </a:t>
            </a:r>
            <a:r>
              <a:rPr lang="en-GB" sz="1500" spc="60" dirty="0" err="1"/>
              <a:t>i</a:t>
            </a:r>
            <a:r>
              <a:rPr lang="en-GB" sz="1500" spc="60" dirty="0"/>
              <a:t> \LaTeX, </a:t>
            </a:r>
            <a:r>
              <a:rPr lang="en-GB" sz="1500" spc="60" dirty="0" err="1"/>
              <a:t>så</a:t>
            </a:r>
            <a:r>
              <a:rPr lang="en-GB" sz="1500" spc="60" dirty="0"/>
              <a:t> vi </a:t>
            </a:r>
            <a:r>
              <a:rPr lang="en-GB" sz="1500" spc="60" dirty="0" err="1"/>
              <a:t>fortsætter</a:t>
            </a:r>
            <a:r>
              <a:rPr lang="en-GB" sz="1500" spc="60" dirty="0"/>
              <a:t> </a:t>
            </a:r>
            <a:r>
              <a:rPr lang="en-GB" sz="1500" spc="60" dirty="0" err="1"/>
              <a:t>straks</a:t>
            </a:r>
            <a:r>
              <a:rPr lang="en-GB" sz="1500" spc="60" dirty="0"/>
              <a:t> med </a:t>
            </a:r>
            <a:r>
              <a:rPr lang="en-GB" sz="1500" spc="60" dirty="0" err="1"/>
              <a:t>flere</a:t>
            </a:r>
            <a:r>
              <a:rPr lang="en-GB" sz="1500" spc="60" dirty="0"/>
              <a:t> </a:t>
            </a:r>
            <a:r>
              <a:rPr lang="en-GB" sz="1500" spc="60" dirty="0" err="1"/>
              <a:t>detaljer</a:t>
            </a:r>
            <a:r>
              <a:rPr lang="en-GB" sz="1500" spc="6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/>
              <a:t>\end{document}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419100" y="473213"/>
            <a:ext cx="6050571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LaTeX (</a:t>
            </a:r>
            <a:r>
              <a:rPr lang="en-GB" dirty="0" err="1"/>
              <a:t>latek</a:t>
            </a:r>
            <a:r>
              <a:rPr lang="en-GB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31E609-745E-6239-72AC-785654CDC7FA}"/>
              </a:ext>
            </a:extLst>
          </p:cNvPr>
          <p:cNvCxnSpPr/>
          <p:nvPr/>
        </p:nvCxnSpPr>
        <p:spPr>
          <a:xfrm>
            <a:off x="6096000" y="473213"/>
            <a:ext cx="0" cy="6384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028822-705D-7996-561D-87BF8BEA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602" y="506159"/>
            <a:ext cx="539885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F803D7-83F0-750A-2FFF-1A1F04CB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25" y="506159"/>
            <a:ext cx="5398851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BE410F-83B5-40CB-3C33-4A26249A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73" y="509452"/>
            <a:ext cx="539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5093516" y="481477"/>
            <a:ext cx="6050571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LaTeX (</a:t>
            </a:r>
            <a:r>
              <a:rPr lang="en-GB" dirty="0" err="1"/>
              <a:t>latek</a:t>
            </a:r>
            <a:r>
              <a:rPr lang="en-GB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90500" y="481477"/>
            <a:ext cx="5753100" cy="55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documentclass</a:t>
            </a:r>
            <a:r>
              <a:rPr lang="en-GB" sz="1500" spc="60" dirty="0"/>
              <a:t>{article}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usepackage</a:t>
            </a:r>
            <a:r>
              <a:rPr lang="en-GB" sz="1500" spc="60" dirty="0"/>
              <a:t>[utf8]{</a:t>
            </a:r>
            <a:r>
              <a:rPr lang="en-GB" sz="1500" spc="60" dirty="0" err="1"/>
              <a:t>inputenc</a:t>
            </a:r>
            <a:r>
              <a:rPr lang="en-GB" sz="1500" spc="60" dirty="0"/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usepackage</a:t>
            </a:r>
            <a:r>
              <a:rPr lang="en-GB" sz="1500" spc="60" dirty="0"/>
              <a:t>[</a:t>
            </a:r>
            <a:r>
              <a:rPr lang="en-GB" sz="1500" spc="60" dirty="0" err="1"/>
              <a:t>danish</a:t>
            </a:r>
            <a:r>
              <a:rPr lang="en-GB" sz="1500" spc="60" dirty="0"/>
              <a:t>]{babel}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usepackage</a:t>
            </a:r>
            <a:r>
              <a:rPr lang="en-GB" sz="1500" spc="60" dirty="0"/>
              <a:t>[margin=2.5cm]{geometry}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</a:t>
            </a:r>
            <a:r>
              <a:rPr lang="en-GB" sz="1500" spc="60" dirty="0" err="1">
                <a:highlight>
                  <a:srgbClr val="00FFFF"/>
                </a:highlight>
              </a:rPr>
              <a:t>usepackage</a:t>
            </a:r>
            <a:r>
              <a:rPr lang="en-GB" sz="1500" spc="60" dirty="0">
                <a:highlight>
                  <a:srgbClr val="00FFFF"/>
                </a:highlight>
              </a:rPr>
              <a:t>{</a:t>
            </a:r>
            <a:r>
              <a:rPr lang="en-GB" sz="1500" spc="60" dirty="0" err="1">
                <a:highlight>
                  <a:srgbClr val="00FFFF"/>
                </a:highlight>
              </a:rPr>
              <a:t>graphicx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</a:t>
            </a:r>
            <a:r>
              <a:rPr lang="en-GB" sz="1500" spc="60" dirty="0" err="1">
                <a:highlight>
                  <a:srgbClr val="00FFFF"/>
                </a:highlight>
              </a:rPr>
              <a:t>usepackage</a:t>
            </a:r>
            <a:r>
              <a:rPr lang="en-GB" sz="1500" spc="60" dirty="0">
                <a:highlight>
                  <a:srgbClr val="00FFFF"/>
                </a:highlight>
              </a:rPr>
              <a:t>{</a:t>
            </a:r>
            <a:r>
              <a:rPr lang="en-GB" sz="1500" spc="60" dirty="0" err="1">
                <a:highlight>
                  <a:srgbClr val="00FFFF"/>
                </a:highlight>
              </a:rPr>
              <a:t>amsmath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\title{</a:t>
            </a:r>
            <a:r>
              <a:rPr lang="en-GB" sz="1500" spc="60" dirty="0" err="1"/>
              <a:t>En</a:t>
            </a:r>
            <a:r>
              <a:rPr lang="en-GB" sz="1500" spc="60" dirty="0"/>
              <a:t> </a:t>
            </a:r>
            <a:r>
              <a:rPr lang="en-GB" sz="1500" spc="60" dirty="0" err="1"/>
              <a:t>kort</a:t>
            </a:r>
            <a:r>
              <a:rPr lang="en-GB" sz="1500" spc="60" dirty="0"/>
              <a:t> rapport}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\author{Jon </a:t>
            </a:r>
            <a:r>
              <a:rPr lang="en-GB" sz="1500" spc="60" dirty="0" err="1"/>
              <a:t>Sporring</a:t>
            </a:r>
            <a:r>
              <a:rPr lang="en-GB" sz="1500" spc="60" dirty="0"/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\date{\today}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\begin{document}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</a:t>
            </a:r>
            <a:r>
              <a:rPr lang="en-GB" sz="1500" spc="60" dirty="0" err="1"/>
              <a:t>maketitle</a:t>
            </a:r>
            <a:endParaRPr lang="en-GB" sz="1500" spc="60" dirty="0"/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\section{</a:t>
            </a:r>
            <a:r>
              <a:rPr lang="en-GB" sz="1500" spc="60" dirty="0" err="1"/>
              <a:t>Introduktion</a:t>
            </a:r>
            <a:r>
              <a:rPr lang="en-GB" sz="1500" spc="60" dirty="0"/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 err="1"/>
              <a:t>Omgivelsen</a:t>
            </a:r>
            <a:r>
              <a:rPr lang="en-GB" sz="1500" spc="60" dirty="0"/>
              <a:t> \</a:t>
            </a:r>
            <a:r>
              <a:rPr lang="en-GB" sz="1500" spc="60" dirty="0" err="1"/>
              <a:t>verb|verbatim</a:t>
            </a:r>
            <a:r>
              <a:rPr lang="en-GB" sz="1500" spc="60" dirty="0"/>
              <a:t>| </a:t>
            </a:r>
            <a:r>
              <a:rPr lang="en-GB" sz="1500" spc="60" dirty="0" err="1"/>
              <a:t>kan</a:t>
            </a:r>
            <a:r>
              <a:rPr lang="en-GB" sz="1500" spc="60" dirty="0"/>
              <a:t> </a:t>
            </a:r>
            <a:r>
              <a:rPr lang="en-GB" sz="1500" spc="60" dirty="0" err="1"/>
              <a:t>bruges</a:t>
            </a:r>
            <a:r>
              <a:rPr lang="en-GB" sz="1500" spc="60" dirty="0"/>
              <a:t> </a:t>
            </a:r>
            <a:r>
              <a:rPr lang="en-GB" sz="1500" spc="60" dirty="0" err="1"/>
              <a:t>til</a:t>
            </a:r>
            <a:r>
              <a:rPr lang="en-GB" sz="1500" spc="60" dirty="0"/>
              <a:t> </a:t>
            </a:r>
            <a:r>
              <a:rPr lang="en-GB" sz="1500" spc="60" dirty="0" err="1"/>
              <a:t>kode</a:t>
            </a:r>
            <a:r>
              <a:rPr lang="en-GB" sz="1500" spc="60" dirty="0"/>
              <a:t>, da </a:t>
            </a:r>
            <a:r>
              <a:rPr lang="en-GB" sz="1500" spc="60" dirty="0" err="1"/>
              <a:t>indholdet</a:t>
            </a:r>
            <a:r>
              <a:rPr lang="en-GB" sz="1500" spc="60" dirty="0"/>
              <a:t> </a:t>
            </a:r>
            <a:r>
              <a:rPr lang="en-GB" sz="1500" spc="60" dirty="0" err="1"/>
              <a:t>ikke</a:t>
            </a:r>
            <a:r>
              <a:rPr lang="en-GB" sz="1500" spc="60" dirty="0"/>
              <a:t> </a:t>
            </a:r>
            <a:r>
              <a:rPr lang="en-GB" sz="1500" spc="60" dirty="0" err="1"/>
              <a:t>bliver</a:t>
            </a:r>
            <a:r>
              <a:rPr lang="en-GB" sz="1500" spc="60" dirty="0"/>
              <a:t> </a:t>
            </a:r>
            <a:r>
              <a:rPr lang="en-GB" sz="1500" spc="60" dirty="0" err="1"/>
              <a:t>fortolket</a:t>
            </a:r>
            <a:r>
              <a:rPr lang="en-GB" sz="1500" spc="60" dirty="0"/>
              <a:t> </a:t>
            </a:r>
            <a:r>
              <a:rPr lang="en-GB" sz="1500" spc="60" dirty="0" err="1"/>
              <a:t>af</a:t>
            </a:r>
            <a:r>
              <a:rPr lang="en-GB" sz="1500" spc="60" dirty="0"/>
              <a:t> \LaTeX.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\begin{verbatim}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let rec factorial n =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if n = 0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then 1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else n * factorial (n - 1)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\end{verbatim}</a:t>
            </a:r>
          </a:p>
          <a:p>
            <a:pPr marL="0" indent="0">
              <a:lnSpc>
                <a:spcPts val="1500"/>
              </a:lnSpc>
              <a:buNone/>
            </a:pPr>
            <a:endParaRPr lang="en-GB" sz="1500" spc="6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998F3C-A907-2771-047D-D7F3A038CF8B}"/>
              </a:ext>
            </a:extLst>
          </p:cNvPr>
          <p:cNvSpPr txBox="1">
            <a:spLocks/>
          </p:cNvSpPr>
          <p:nvPr/>
        </p:nvSpPr>
        <p:spPr>
          <a:xfrm>
            <a:off x="6248400" y="1032310"/>
            <a:ext cx="5753100" cy="559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GB" sz="1500" spc="60" dirty="0" err="1"/>
              <a:t>Hvis</a:t>
            </a:r>
            <a:r>
              <a:rPr lang="en-GB" sz="1500" spc="60" dirty="0"/>
              <a:t> man </a:t>
            </a:r>
            <a:r>
              <a:rPr lang="en-GB" sz="1500" spc="60" dirty="0" err="1"/>
              <a:t>vil</a:t>
            </a:r>
            <a:r>
              <a:rPr lang="en-GB" sz="1500" spc="60" dirty="0"/>
              <a:t> </a:t>
            </a:r>
            <a:r>
              <a:rPr lang="en-GB" sz="1500" spc="60" dirty="0" err="1"/>
              <a:t>indsætte</a:t>
            </a:r>
            <a:r>
              <a:rPr lang="en-GB" sz="1500" spc="60" dirty="0"/>
              <a:t> </a:t>
            </a:r>
            <a:r>
              <a:rPr lang="en-GB" sz="1500" spc="60" dirty="0" err="1"/>
              <a:t>en</a:t>
            </a:r>
            <a:r>
              <a:rPr lang="en-GB" sz="1500" spc="60" dirty="0"/>
              <a:t> figure er det </a:t>
            </a:r>
            <a:r>
              <a:rPr lang="en-GB" sz="1500" spc="60" dirty="0" err="1"/>
              <a:t>en</a:t>
            </a:r>
            <a:r>
              <a:rPr lang="en-GB" sz="1500" spc="60" dirty="0"/>
              <a:t> god ide at </a:t>
            </a:r>
            <a:r>
              <a:rPr lang="en-GB" sz="1500" spc="60" dirty="0" err="1"/>
              <a:t>bruge</a:t>
            </a:r>
            <a:r>
              <a:rPr lang="en-GB" sz="1500" spc="60" dirty="0"/>
              <a:t> \</a:t>
            </a:r>
            <a:r>
              <a:rPr lang="en-GB" sz="1500" spc="60" dirty="0" err="1"/>
              <a:t>verb|figure</a:t>
            </a:r>
            <a:r>
              <a:rPr lang="en-GB" sz="1500" spc="60" dirty="0"/>
              <a:t>| </a:t>
            </a:r>
            <a:r>
              <a:rPr lang="en-GB" sz="1500" spc="60" dirty="0" err="1"/>
              <a:t>omgivelsen</a:t>
            </a:r>
            <a:r>
              <a:rPr lang="en-GB" sz="1500" spc="60" dirty="0"/>
              <a:t>, </a:t>
            </a:r>
            <a:r>
              <a:rPr lang="en-GB" sz="1500" spc="60" dirty="0" err="1"/>
              <a:t>som</a:t>
            </a:r>
            <a:r>
              <a:rPr lang="en-GB" sz="1500" spc="60" dirty="0"/>
              <a:t> </a:t>
            </a:r>
            <a:r>
              <a:rPr lang="en-GB" sz="1500" spc="60" dirty="0" err="1"/>
              <a:t>indsætter</a:t>
            </a:r>
            <a:r>
              <a:rPr lang="en-GB" sz="1500" spc="60" dirty="0"/>
              <a:t> </a:t>
            </a:r>
            <a:r>
              <a:rPr lang="en-GB" sz="1500" spc="60" dirty="0" err="1"/>
              <a:t>figuren</a:t>
            </a:r>
            <a:r>
              <a:rPr lang="en-GB" sz="1500" spc="60" dirty="0"/>
              <a:t>, </a:t>
            </a:r>
            <a:r>
              <a:rPr lang="en-GB" sz="1500" spc="60" dirty="0" err="1"/>
              <a:t>tæt</a:t>
            </a:r>
            <a:r>
              <a:rPr lang="en-GB" sz="1500" spc="60" dirty="0"/>
              <a:t> </a:t>
            </a:r>
            <a:r>
              <a:rPr lang="en-GB" sz="1500" spc="60" dirty="0" err="1"/>
              <a:t>på</a:t>
            </a:r>
            <a:r>
              <a:rPr lang="en-GB" sz="1500" spc="60" dirty="0"/>
              <a:t> men under </a:t>
            </a:r>
            <a:r>
              <a:rPr lang="en-GB" sz="1500" spc="60" dirty="0" err="1"/>
              <a:t>hensyn</a:t>
            </a:r>
            <a:r>
              <a:rPr lang="en-GB" sz="1500" spc="60" dirty="0"/>
              <a:t> </a:t>
            </a:r>
            <a:r>
              <a:rPr lang="en-GB" sz="1500" spc="60" dirty="0" err="1"/>
              <a:t>til</a:t>
            </a:r>
            <a:r>
              <a:rPr lang="en-GB" sz="1500" spc="60" dirty="0"/>
              <a:t> </a:t>
            </a:r>
            <a:r>
              <a:rPr lang="en-GB" sz="1500" spc="60" dirty="0" err="1"/>
              <a:t>resten</a:t>
            </a:r>
            <a:r>
              <a:rPr lang="en-GB" sz="1500" spc="60" dirty="0"/>
              <a:t> </a:t>
            </a:r>
            <a:r>
              <a:rPr lang="en-GB" sz="1500" spc="60" dirty="0" err="1"/>
              <a:t>af</a:t>
            </a:r>
            <a:r>
              <a:rPr lang="en-GB" sz="1500" spc="60" dirty="0"/>
              <a:t> </a:t>
            </a:r>
            <a:r>
              <a:rPr lang="en-GB" sz="1500" spc="60" dirty="0" err="1"/>
              <a:t>teksten</a:t>
            </a:r>
            <a:r>
              <a:rPr lang="en-GB" sz="1500" spc="60" dirty="0"/>
              <a:t>. Se </a:t>
            </a:r>
            <a:r>
              <a:rPr lang="en-GB" sz="1500" spc="60" dirty="0" err="1"/>
              <a:t>f.eks</a:t>
            </a:r>
            <a:r>
              <a:rPr lang="en-GB" sz="1500" spc="60" dirty="0"/>
              <a:t>.</a:t>
            </a:r>
            <a:r>
              <a:rPr lang="en-GB" sz="1500" spc="60" dirty="0">
                <a:highlight>
                  <a:srgbClr val="00FFFF"/>
                </a:highlight>
              </a:rPr>
              <a:t>\ </a:t>
            </a:r>
            <a:r>
              <a:rPr lang="en-GB" sz="1500" spc="60" dirty="0" err="1">
                <a:highlight>
                  <a:srgbClr val="00FFFF"/>
                </a:highlight>
              </a:rPr>
              <a:t>figur</a:t>
            </a:r>
            <a:r>
              <a:rPr lang="en-GB" sz="1500" spc="60" dirty="0">
                <a:highlight>
                  <a:srgbClr val="00FFFF"/>
                </a:highlight>
              </a:rPr>
              <a:t>~\ref{</a:t>
            </a:r>
            <a:r>
              <a:rPr lang="en-GB" sz="1500" spc="60" dirty="0" err="1">
                <a:highlight>
                  <a:srgbClr val="00FFFF"/>
                </a:highlight>
              </a:rPr>
              <a:t>fig:sierpinski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  <a:r>
              <a:rPr lang="en-GB" sz="1500" spc="60" dirty="0"/>
              <a:t>. 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\begin{figure}[h]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\begin{</a:t>
            </a:r>
            <a:r>
              <a:rPr lang="en-GB" sz="1500" spc="60" dirty="0" err="1">
                <a:highlight>
                  <a:srgbClr val="00FFFF"/>
                </a:highlight>
              </a:rPr>
              <a:t>center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\</a:t>
            </a:r>
            <a:r>
              <a:rPr lang="en-GB" sz="1500" spc="60" dirty="0" err="1">
                <a:highlight>
                  <a:srgbClr val="00FFFF"/>
                </a:highlight>
              </a:rPr>
              <a:t>includegraphics</a:t>
            </a:r>
            <a:r>
              <a:rPr lang="en-GB" sz="1500" spc="60" dirty="0">
                <a:highlight>
                  <a:srgbClr val="00FFFF"/>
                </a:highlight>
              </a:rPr>
              <a:t>[width=0.45\linewidth]{</a:t>
            </a:r>
            <a:r>
              <a:rPr lang="en-GB" sz="1500" spc="60" dirty="0" err="1">
                <a:highlight>
                  <a:srgbClr val="00FFFF"/>
                </a:highlight>
              </a:rPr>
              <a:t>sierpinski.png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\end{</a:t>
            </a:r>
            <a:r>
              <a:rPr lang="en-GB" sz="1500" spc="60" dirty="0" err="1">
                <a:highlight>
                  <a:srgbClr val="00FFFF"/>
                </a:highlight>
              </a:rPr>
              <a:t>center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\caption{</a:t>
            </a:r>
            <a:r>
              <a:rPr lang="en-GB" sz="1500" spc="60" dirty="0" err="1">
                <a:highlight>
                  <a:srgbClr val="00FFFF"/>
                </a:highlight>
              </a:rPr>
              <a:t>Sierpinskis</a:t>
            </a:r>
            <a:r>
              <a:rPr lang="en-GB" sz="1500" spc="60" dirty="0">
                <a:highlight>
                  <a:srgbClr val="00FFFF"/>
                </a:highlight>
              </a:rPr>
              <a:t> </a:t>
            </a:r>
            <a:r>
              <a:rPr lang="en-GB" sz="1500" spc="60" dirty="0" err="1">
                <a:highlight>
                  <a:srgbClr val="00FFFF"/>
                </a:highlight>
              </a:rPr>
              <a:t>trekant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\label{</a:t>
            </a:r>
            <a:r>
              <a:rPr lang="en-GB" sz="1500" spc="60" dirty="0" err="1">
                <a:highlight>
                  <a:srgbClr val="00FFFF"/>
                </a:highlight>
              </a:rPr>
              <a:t>fig:sierpinski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\end{figure}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 err="1"/>
              <a:t>Ligninger</a:t>
            </a:r>
            <a:r>
              <a:rPr lang="en-GB" sz="1500" spc="60" dirty="0"/>
              <a:t> er </a:t>
            </a:r>
            <a:r>
              <a:rPr lang="en-GB" sz="1500" spc="60" dirty="0" err="1"/>
              <a:t>velunderstøttet</a:t>
            </a:r>
            <a:r>
              <a:rPr lang="en-GB" sz="1500" spc="60" dirty="0"/>
              <a:t>. </a:t>
            </a:r>
            <a:r>
              <a:rPr lang="en-GB" sz="1500" spc="60" dirty="0" err="1"/>
              <a:t>F.eks</a:t>
            </a:r>
            <a:r>
              <a:rPr lang="en-GB" sz="1500" spc="60" dirty="0"/>
              <a:t>.\ </a:t>
            </a:r>
            <a:r>
              <a:rPr lang="en-GB" sz="1500" spc="60" dirty="0" err="1"/>
              <a:t>kan</a:t>
            </a:r>
            <a:r>
              <a:rPr lang="en-GB" sz="1500" spc="60" dirty="0"/>
              <a:t> man </a:t>
            </a:r>
            <a:r>
              <a:rPr lang="en-GB" sz="1500" spc="60" dirty="0" err="1"/>
              <a:t>skrive</a:t>
            </a:r>
            <a:endParaRPr lang="en-GB" sz="1500" spc="60" dirty="0"/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\begin{equation}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\text{sum} = \sum_{</a:t>
            </a:r>
            <a:r>
              <a:rPr lang="en-GB" sz="1500" spc="60" dirty="0" err="1">
                <a:highlight>
                  <a:srgbClr val="00FFFF"/>
                </a:highlight>
              </a:rPr>
              <a:t>i</a:t>
            </a:r>
            <a:r>
              <a:rPr lang="en-GB" sz="1500" spc="60" dirty="0">
                <a:highlight>
                  <a:srgbClr val="00FFFF"/>
                </a:highlight>
              </a:rPr>
              <a:t>=1}^N </a:t>
            </a:r>
            <a:r>
              <a:rPr lang="en-GB" sz="1500" spc="60" dirty="0" err="1">
                <a:highlight>
                  <a:srgbClr val="00FFFF"/>
                </a:highlight>
              </a:rPr>
              <a:t>x_i</a:t>
            </a:r>
            <a:endParaRPr lang="en-GB" sz="1500" spc="60" dirty="0">
              <a:highlight>
                <a:srgbClr val="00FFFF"/>
              </a:highlight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    \label{</a:t>
            </a:r>
            <a:r>
              <a:rPr lang="en-GB" sz="1500" spc="60" dirty="0" err="1">
                <a:highlight>
                  <a:srgbClr val="00FFFF"/>
                </a:highlight>
              </a:rPr>
              <a:t>eq:sum</a:t>
            </a:r>
            <a:r>
              <a:rPr lang="en-GB" sz="1500" spc="60" dirty="0">
                <a:highlight>
                  <a:srgbClr val="00FFFF"/>
                </a:highlight>
              </a:rPr>
              <a:t>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>
                <a:highlight>
                  <a:srgbClr val="00FFFF"/>
                </a:highlight>
              </a:rPr>
              <a:t>\end{equation}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 err="1"/>
              <a:t>og</a:t>
            </a:r>
            <a:r>
              <a:rPr lang="en-GB" sz="1500" spc="60" dirty="0"/>
              <a:t> den </a:t>
            </a:r>
            <a:r>
              <a:rPr lang="en-GB" sz="1500" spc="60" dirty="0" err="1"/>
              <a:t>kan</a:t>
            </a:r>
            <a:r>
              <a:rPr lang="en-GB" sz="1500" spc="60" dirty="0"/>
              <a:t> </a:t>
            </a:r>
            <a:r>
              <a:rPr lang="en-GB" sz="1500" spc="60" dirty="0" err="1"/>
              <a:t>naturligvis</a:t>
            </a:r>
            <a:r>
              <a:rPr lang="en-GB" sz="1500" spc="60" dirty="0"/>
              <a:t> </a:t>
            </a:r>
            <a:r>
              <a:rPr lang="en-GB" sz="1500" spc="60" dirty="0" err="1"/>
              <a:t>henvises</a:t>
            </a:r>
            <a:r>
              <a:rPr lang="en-GB" sz="1500" spc="60" dirty="0"/>
              <a:t> </a:t>
            </a:r>
            <a:r>
              <a:rPr lang="en-GB" sz="1500" spc="60" dirty="0" err="1"/>
              <a:t>til</a:t>
            </a:r>
            <a:r>
              <a:rPr lang="en-GB" sz="1500" spc="60" dirty="0"/>
              <a:t>: (\ref{</a:t>
            </a:r>
            <a:r>
              <a:rPr lang="en-GB" sz="1500" spc="60" dirty="0" err="1"/>
              <a:t>eq:sum</a:t>
            </a:r>
            <a:r>
              <a:rPr lang="en-GB" sz="1500" spc="60" dirty="0"/>
              <a:t>}).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GB" sz="1500" spc="60" dirty="0"/>
              <a:t>\end{document}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31E609-745E-6239-72AC-785654CDC7FA}"/>
              </a:ext>
            </a:extLst>
          </p:cNvPr>
          <p:cNvCxnSpPr>
            <a:cxnSpLocks/>
          </p:cNvCxnSpPr>
          <p:nvPr/>
        </p:nvCxnSpPr>
        <p:spPr>
          <a:xfrm>
            <a:off x="6096000" y="994964"/>
            <a:ext cx="0" cy="58630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8B844DE-6476-D0C6-A3FE-5BBF5B4D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11" y="-149573"/>
            <a:ext cx="6117425" cy="74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60F9-9C8C-3CF0-B525-4DB9E26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64600"/>
            <a:ext cx="11012486" cy="865186"/>
          </a:xfrm>
        </p:spPr>
        <p:txBody>
          <a:bodyPr/>
          <a:lstStyle/>
          <a:p>
            <a:r>
              <a:rPr lang="en-DK" dirty="0"/>
              <a:t>Rapport- og opgaveskabeloner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0E382-5BF3-5150-BD4D-6C29BD65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4E69-4EBC-1BED-262B-651EC584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5719F-9110-3484-E1D0-D860BDCC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21" y="731164"/>
            <a:ext cx="9045690" cy="61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Overleaf.com</a:t>
            </a:r>
            <a:endParaRPr lang="en-US" dirty="0"/>
          </a:p>
          <a:p>
            <a:r>
              <a:rPr lang="en-US" dirty="0"/>
              <a:t>LaTeX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nogle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dets </a:t>
            </a:r>
            <a:r>
              <a:rPr lang="en-US" dirty="0" err="1"/>
              <a:t>vigtigeste</a:t>
            </a:r>
            <a:r>
              <a:rPr lang="en-US" dirty="0"/>
              <a:t> </a:t>
            </a:r>
            <a:r>
              <a:rPr lang="en-US" dirty="0" err="1"/>
              <a:t>kommandoer</a:t>
            </a:r>
            <a:endParaRPr lang="en-US" dirty="0"/>
          </a:p>
          <a:p>
            <a:r>
              <a:rPr lang="en-US" dirty="0"/>
              <a:t>Rapport-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opgaveskabelonerne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Absalon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Macintosh PowerPoint</Application>
  <PresentationFormat>Widescreen</PresentationFormat>
  <Paragraphs>104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3. Introduction to LaTeX (latek) </vt:lpstr>
      <vt:lpstr>PowerPoint Presentation</vt:lpstr>
      <vt:lpstr>PowerPoint Presentation</vt:lpstr>
      <vt:lpstr>PowerPoint Presentation</vt:lpstr>
      <vt:lpstr>Rapport- og opgaveskabeloner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2022-09-07T14:12:20Z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